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86" r:id="rId3"/>
    <p:sldId id="276" r:id="rId4"/>
    <p:sldId id="258" r:id="rId5"/>
    <p:sldId id="264" r:id="rId6"/>
    <p:sldId id="285" r:id="rId7"/>
    <p:sldId id="290" r:id="rId8"/>
    <p:sldId id="265" r:id="rId9"/>
    <p:sldId id="289" r:id="rId10"/>
    <p:sldId id="267" r:id="rId11"/>
    <p:sldId id="268" r:id="rId12"/>
    <p:sldId id="280" r:id="rId13"/>
    <p:sldId id="293" r:id="rId14"/>
    <p:sldId id="269" r:id="rId15"/>
    <p:sldId id="291" r:id="rId16"/>
    <p:sldId id="281" r:id="rId17"/>
    <p:sldId id="271" r:id="rId18"/>
    <p:sldId id="270" r:id="rId19"/>
    <p:sldId id="292" r:id="rId20"/>
    <p:sldId id="272" r:id="rId21"/>
    <p:sldId id="294" r:id="rId22"/>
    <p:sldId id="295" r:id="rId23"/>
    <p:sldId id="283" r:id="rId24"/>
    <p:sldId id="297" r:id="rId25"/>
    <p:sldId id="259" r:id="rId26"/>
    <p:sldId id="261" r:id="rId27"/>
    <p:sldId id="263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7" d="100"/>
          <a:sy n="97" d="100"/>
        </p:scale>
        <p:origin x="-606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1D47F-F607-4D34-8520-A47BA5891A27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F13F-2B27-41F4-8931-1A7689EF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6F13F-2B27-41F4-8931-1A7689EF7D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886789"/>
            <a:ext cx="915109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460501"/>
            <a:ext cx="7772400" cy="152480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009674"/>
            <a:ext cx="7772400" cy="999753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127501"/>
            <a:ext cx="9147765" cy="1593407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34442"/>
            <a:ext cx="8229600" cy="365505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28867"/>
            <a:ext cx="1777470" cy="466063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9"/>
            <a:ext cx="6324600" cy="46606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883093"/>
            <a:ext cx="7772400" cy="1524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4" y="2443094"/>
            <a:ext cx="4572000" cy="1212407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4040189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508500"/>
            <a:ext cx="4041774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03580"/>
            <a:ext cx="4040189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203580"/>
            <a:ext cx="4041774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64000"/>
            <a:ext cx="7481776" cy="3810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462585"/>
            <a:ext cx="3974592" cy="7620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7479792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5339953"/>
            <a:ext cx="1920240" cy="30480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536170"/>
            <a:ext cx="7162800" cy="540193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58307"/>
            <a:ext cx="868680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5339955"/>
            <a:ext cx="2350682" cy="304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054270"/>
            <a:ext cx="8075432" cy="46889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4168329"/>
            <a:ext cx="3802003" cy="12025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4820853"/>
            <a:ext cx="3802003" cy="698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826045"/>
            <a:ext cx="3402314" cy="900723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4823116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4168329"/>
            <a:ext cx="3802003" cy="12025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4820853"/>
            <a:ext cx="3802003" cy="698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826045"/>
            <a:ext cx="3402314" cy="900723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4823116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77163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5339953"/>
            <a:ext cx="192024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5339955"/>
            <a:ext cx="2350682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5339955"/>
            <a:ext cx="365760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00700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</a:rPr>
              <a:t>WELCOME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4267202" y="2781300"/>
            <a:ext cx="99325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1" y="476250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We took a train to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http://media5.picsearch.com/is?lKCv1AmBZsBa9MhqV-3Uf8tHApePLNqU_b-uTXGDsU4&amp;height=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495300"/>
            <a:ext cx="3886200" cy="3810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81000" y="495300"/>
            <a:ext cx="2286000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Sylhet</a:t>
            </a:r>
            <a:r>
              <a:rPr lang="en-US" sz="1600" dirty="0" smtClean="0">
                <a:solidFill>
                  <a:schemeClr val="tx1"/>
                </a:solidFill>
              </a:rPr>
              <a:t> railway station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9460" name="Picture 4" descr="http://media4.picsearch.com/is?NXhYo5A6YP41YIfEFQ_GtAAF29ZinxefXhdXLkZBOZg&amp;height=2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95300"/>
            <a:ext cx="3505200" cy="3962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257801" y="495300"/>
            <a:ext cx="1447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Sreemangal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486401" y="1"/>
            <a:ext cx="2514600" cy="240771"/>
          </a:xfrm>
        </p:spPr>
        <p:txBody>
          <a:bodyPr/>
          <a:lstStyle/>
          <a:p>
            <a:r>
              <a:rPr lang="en-US" smtClean="0"/>
              <a:t>8:00 AM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4743450" y="2838451"/>
            <a:ext cx="5524501" cy="2285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800" y="266700"/>
            <a:ext cx="8382000" cy="50673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1" y="1104900"/>
            <a:ext cx="1752600" cy="3429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We arrived in the morning, so the weather was nice.</a:t>
            </a:r>
          </a:p>
        </p:txBody>
      </p:sp>
      <p:pic>
        <p:nvPicPr>
          <p:cNvPr id="18434" name="Picture 2" descr="http://media5.picsearch.com/is?BxrBtbnL_N66YyTlJi5Wb3o7DWcAg9yhiSaRg9oyT7M&amp;height=2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342900"/>
            <a:ext cx="5715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jo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7700"/>
            <a:ext cx="5943600" cy="4506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477001" y="24003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We walked to our camp from the train station.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"/>
            <a:ext cx="4114800" cy="426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1"/>
            <a:ext cx="4191000" cy="4333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4762500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were 10 of us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3" y="47625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762500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leaders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eaning-Copy-450x330.jpg"/>
          <p:cNvPicPr>
            <a:picLocks noChangeAspect="1"/>
          </p:cNvPicPr>
          <p:nvPr/>
        </p:nvPicPr>
        <p:blipFill>
          <a:blip r:embed="rId3"/>
          <a:srcRect t="11212" b="18485"/>
          <a:stretch>
            <a:fillRect/>
          </a:stretch>
        </p:blipFill>
        <p:spPr>
          <a:xfrm>
            <a:off x="574784" y="621962"/>
            <a:ext cx="4759216" cy="307373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514600" y="4152901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We cleaned up area.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71500"/>
            <a:ext cx="3048000" cy="3124200"/>
          </a:xfrm>
          <a:prstGeom prst="rect">
            <a:avLst/>
          </a:prstGeom>
          <a:noFill/>
          <a:ln w="76200" cmpd="thinThick">
            <a:solidFill>
              <a:srgbClr val="C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cout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76300"/>
            <a:ext cx="6400800" cy="381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4914900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Set up our tents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91043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Prepared our breakfast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 descr="http://media5.picsearch.com/is?WITydrJCH8rngvMRb8xpqpu-SofwoHZ_GT04rUabtRA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71500"/>
            <a:ext cx="7010400" cy="3962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9200" y="400050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play games with cubs from other parts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bangladesh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86100"/>
            <a:ext cx="3505200" cy="2476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0500"/>
            <a:ext cx="3505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1" y="190500"/>
            <a:ext cx="49530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53201" y="19431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 the afternoon and evening, we sang songs and recited poems.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47700"/>
            <a:ext cx="5867400" cy="44958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057400" y="266700"/>
            <a:ext cx="5181600" cy="2171700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/>
              <a:t>  </a:t>
            </a:r>
            <a:r>
              <a:rPr lang="en-US" sz="8000" dirty="0" smtClean="0"/>
              <a:t>Over all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295400" y="2933700"/>
            <a:ext cx="68580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/>
              <a:t>It was a great day</a:t>
            </a:r>
            <a:endParaRPr lang="en-US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1" y="1409701"/>
            <a:ext cx="5508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</a:rPr>
              <a:t>Class:Five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</a:rPr>
              <a:t>Subject: English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</a:rPr>
              <a:t>Unit: Twenty one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</a:rPr>
              <a:t>Lesson: </a:t>
            </a:r>
            <a:r>
              <a:rPr lang="en-US" sz="2000" b="1" dirty="0" smtClean="0">
                <a:solidFill>
                  <a:srgbClr val="C00000"/>
                </a:solidFill>
              </a:rPr>
              <a:t>1-2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3200" dirty="0" smtClean="0">
              <a:solidFill>
                <a:srgbClr val="C00000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19101"/>
            <a:ext cx="51816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i="1" dirty="0" smtClean="0">
                <a:solidFill>
                  <a:schemeClr val="accent5">
                    <a:lumMod val="25000"/>
                  </a:schemeClr>
                </a:solidFill>
                <a:latin typeface="NikoshBAN" pitchFamily="2" charset="0"/>
              </a:rPr>
              <a:t>Lesson identity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35433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</a:rPr>
              <a:t>It was a great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5339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(My name is </a:t>
            </a:r>
            <a:r>
              <a:rPr lang="en-US" sz="3200" b="1" dirty="0" err="1" smtClean="0"/>
              <a:t>Shuvo</a:t>
            </a:r>
            <a:r>
              <a:rPr lang="en-US" sz="3200" b="1" dirty="0" smtClean="0"/>
              <a:t> …….. Slept in the tent.)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163" y="249019"/>
            <a:ext cx="8077438" cy="4136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952500"/>
            <a:ext cx="3581400" cy="4343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952500"/>
            <a:ext cx="3886200" cy="4343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409700"/>
            <a:ext cx="73152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ight Arrow 3"/>
          <p:cNvSpPr/>
          <p:nvPr/>
        </p:nvSpPr>
        <p:spPr>
          <a:xfrm>
            <a:off x="685800" y="190500"/>
            <a:ext cx="7772400" cy="941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Student’s silent reading help by teacher.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PE\Camera\20140628_153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096000" y="2019300"/>
            <a:ext cx="3048000" cy="1981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Students loud reading</a:t>
            </a:r>
            <a:endParaRPr lang="en-US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838200" y="1181100"/>
            <a:ext cx="1905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camporee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62001" y="2552700"/>
            <a:ext cx="2057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gathering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62000" y="3924300"/>
            <a:ext cx="1981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leader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3619500"/>
            <a:ext cx="14478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Amal-International-Cub-Scout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42900"/>
            <a:ext cx="1447800" cy="136207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943100"/>
            <a:ext cx="14478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990600" y="190501"/>
            <a:ext cx="255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New words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19401" y="190501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Ask and 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1" y="890886"/>
            <a:ext cx="8458200" cy="2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only the answer on the answer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1" y="12381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did the speaker go to a cub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82901" y="1572042"/>
            <a:ext cx="17831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1" y="2781300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members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0201" y="361950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Cleaning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6401" y="468630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morning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4305300"/>
            <a:ext cx="62484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4.When did they reach?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31623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What did they do at first 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001" y="23241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How many members did the team have?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1" y="17907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47800" y="17907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January.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1" y="27813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1" y="36195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2001" y="46863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=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1" grpId="0"/>
      <p:bldP spid="29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342900"/>
            <a:ext cx="3352800" cy="1138654"/>
          </a:xfrm>
          <a:prstGeom prst="ribbon2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095501"/>
            <a:ext cx="7772400" cy="8572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Write a short piece of composition by answering a set of questions.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1" y="3139976"/>
            <a:ext cx="8001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Were did the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take place?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What did you do in the morning of the first day?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How did you do in the evening?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(e) How did you end your program?</a:t>
            </a:r>
          </a:p>
          <a:p>
            <a:pPr marL="457200" indent="-457200">
              <a:buAutoNum type="alphaLcParenBoth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12463" r="3768"/>
          <a:stretch/>
        </p:blipFill>
        <p:spPr>
          <a:xfrm>
            <a:off x="6781800" y="190501"/>
            <a:ext cx="2011680" cy="1801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2-02-20-15-57-35-4f426d6fc6e4d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571501"/>
            <a:ext cx="3238501" cy="221932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926249"/>
            <a:ext cx="3352800" cy="940653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1" y="3771900"/>
            <a:ext cx="8153400" cy="457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You will write five sentences about your “memorable event”.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s4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2" y="164499"/>
            <a:ext cx="8686800" cy="5360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257300"/>
            <a:ext cx="3505200" cy="6756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Thank you everybody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2705100"/>
            <a:ext cx="44958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you again.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695700"/>
            <a:ext cx="5638800" cy="751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Bye ---- Bye.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95500"/>
            <a:ext cx="9143999" cy="2133600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Super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dirty="0" err="1" smtClean="0"/>
              <a:t>Kharia</a:t>
            </a:r>
            <a:r>
              <a:rPr lang="en-US" sz="4000" dirty="0" smtClean="0"/>
              <a:t> </a:t>
            </a:r>
            <a:r>
              <a:rPr lang="en-US" sz="4000" dirty="0" err="1" smtClean="0"/>
              <a:t>Tamirul</a:t>
            </a:r>
            <a:r>
              <a:rPr lang="en-US" sz="4000" dirty="0" smtClean="0"/>
              <a:t> </a:t>
            </a:r>
            <a:r>
              <a:rPr lang="en-US" sz="4000" dirty="0" err="1" smtClean="0"/>
              <a:t>Millat</a:t>
            </a:r>
            <a:r>
              <a:rPr lang="en-US" sz="4000" dirty="0" smtClean="0"/>
              <a:t> </a:t>
            </a:r>
            <a:r>
              <a:rPr lang="en-US" sz="4000" dirty="0" err="1" smtClean="0"/>
              <a:t>Dakhil</a:t>
            </a:r>
            <a:r>
              <a:rPr lang="en-US" sz="4000" dirty="0" smtClean="0"/>
              <a:t> </a:t>
            </a:r>
            <a:r>
              <a:rPr lang="en-US" sz="4000" dirty="0" err="1" smtClean="0"/>
              <a:t>Madrsah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err="1" smtClean="0"/>
              <a:t>Shibpur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Narsingdi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sz="3100" dirty="0" smtClean="0"/>
              <a:t>Mobil-01718-492271</a:t>
            </a:r>
            <a:br>
              <a:rPr lang="en-US" sz="3100" dirty="0" smtClean="0"/>
            </a:br>
            <a:r>
              <a:rPr lang="en-US" sz="3100" dirty="0" smtClean="0"/>
              <a:t>email-homayonkabirsuper@gmail.com</a:t>
            </a:r>
            <a:endParaRPr lang="en-US" sz="3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Presented By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8763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Md.Homayon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Kabir</a:t>
            </a:r>
            <a:endParaRPr lang="en-US" sz="5400" dirty="0"/>
          </a:p>
        </p:txBody>
      </p:sp>
      <p:pic>
        <p:nvPicPr>
          <p:cNvPr id="5" name="Picture 2" descr="C:\Users\Kharia Madrasah\Music\Downloads\abbo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14300"/>
            <a:ext cx="1447800" cy="133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Kharia Madrasah\Music\Downloads\abbo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33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1" y="190500"/>
            <a:ext cx="8610600" cy="518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42900"/>
            <a:ext cx="6400800" cy="685800"/>
          </a:xfrm>
          <a:prstGeom prst="flowChartProcess">
            <a:avLst/>
          </a:prstGeom>
          <a:solidFill>
            <a:srgbClr val="92D050"/>
          </a:solidFill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1" y="2552701"/>
            <a:ext cx="8153400" cy="2667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+mj-lt"/>
                <a:cs typeface="NikoshBAN" pitchFamily="2" charset="0"/>
              </a:rPr>
              <a:t>1.5 To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read words, phrases and sentences in the text with proper pronunciation, stress and intonation.</a:t>
            </a: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+mj-lt"/>
                <a:cs typeface="NikoshBAN" pitchFamily="2" charset="0"/>
              </a:rPr>
              <a:t>3.1 To ask and answer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latin typeface="+mj-lt"/>
                <a:cs typeface="NikoshBAN" pitchFamily="2" charset="0"/>
              </a:rPr>
              <a:t>Wh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+mj-lt"/>
                <a:cs typeface="NikoshBAN" pitchFamily="2" charset="0"/>
              </a:rPr>
              <a:t> and Yes/No questions.</a:t>
            </a:r>
            <a:endParaRPr lang="en-US" sz="28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+mj-lt"/>
                <a:cs typeface="NikoshBAN" pitchFamily="2" charset="0"/>
              </a:rPr>
              <a:t>10.1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To write a short piece of composition by answering a set of questions.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1257300"/>
            <a:ext cx="81534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the end of the lesson students will be able---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9100"/>
            <a:ext cx="3962400" cy="39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1" y="1562101"/>
            <a:ext cx="4038600" cy="107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What’s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5339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the logo of Cub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90500"/>
            <a:ext cx="2590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00100"/>
            <a:ext cx="5943600" cy="3657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828800" y="49149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Last January I went to a cub </a:t>
            </a:r>
            <a:r>
              <a:rPr lang="en-US" sz="2400" b="1" dirty="0" err="1" smtClean="0"/>
              <a:t>camporee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800100"/>
            <a:ext cx="7391400" cy="3352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5339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camporee</a:t>
            </a:r>
            <a:r>
              <a:rPr lang="en-US" b="1" dirty="0" smtClean="0"/>
              <a:t> is a gathering of cubs from different parts of Bangladesh. </a:t>
            </a: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319482688_14378082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"/>
            <a:ext cx="7924800" cy="38862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362201" y="4533901"/>
            <a:ext cx="3733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know the place?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95301"/>
            <a:ext cx="1981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endParaRPr lang="en-US" sz="2400" dirty="0" smtClean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4991100"/>
            <a:ext cx="64770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took place in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1.picsearch.com/is?RmjfEHoxb2xoLoftwtosY6R6J8KbeAX0SY5TnonHlx4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47700"/>
            <a:ext cx="3733800" cy="4572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5801" y="2095500"/>
            <a:ext cx="4648200" cy="198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We first travelled from Dhaka to </a:t>
            </a:r>
            <a:r>
              <a:rPr lang="en-US" sz="4000" i="1" dirty="0" err="1" smtClean="0"/>
              <a:t>Sylhet</a:t>
            </a:r>
            <a:r>
              <a:rPr lang="en-US" sz="4000" i="1" dirty="0" smtClean="0"/>
              <a:t>.</a:t>
            </a:r>
            <a:endParaRPr lang="en-US" sz="4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1914</TotalTime>
  <Words>423</Words>
  <Application>Microsoft Office PowerPoint</Application>
  <PresentationFormat>On-screen Show (16:10)</PresentationFormat>
  <Paragraphs>75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Slide 1</vt:lpstr>
      <vt:lpstr>Slide 2</vt:lpstr>
      <vt:lpstr>  Super  Kharia Tamirul Millat Dakhil Madrsah Shibpur, Narsingdi. Mobil-01718-492271 email-homayonkabirsuper@gmail.com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Kharia Madrasah</cp:lastModifiedBy>
  <cp:revision>150</cp:revision>
  <dcterms:created xsi:type="dcterms:W3CDTF">2006-08-16T00:00:00Z</dcterms:created>
  <dcterms:modified xsi:type="dcterms:W3CDTF">2017-09-30T16:12:20Z</dcterms:modified>
</cp:coreProperties>
</file>